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8" d="100"/>
          <a:sy n="78" d="100"/>
        </p:scale>
        <p:origin x="1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6642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навчально-виробничої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Красноградського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КЗ «ХГПА» ХОР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Шахи»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Підготували студенти групи Т-21:</a:t>
            </a:r>
          </a:p>
          <a:p>
            <a:r>
              <a:rPr lang="uk-UA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Зобніна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</a:p>
          <a:p>
            <a:r>
              <a:rPr lang="uk-UA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Годзенко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Данило</a:t>
            </a:r>
          </a:p>
          <a:p>
            <a:r>
              <a:rPr lang="uk-UA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Абакумов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Дмитро</a:t>
            </a:r>
          </a:p>
          <a:p>
            <a:r>
              <a:rPr lang="uk-UA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Герасимовський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Назар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2.6 Оздоблення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admin\Desktop\Оздоблення фігу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646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Оздоблення дош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7337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Лакуванн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635938" cy="35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2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Дякуємо за увагу!</a:t>
            </a:r>
            <a:endParaRPr lang="ru-R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I. </a:t>
            </a:r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Організаційно-підготовчий етап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208912" cy="3960440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Вибір та </a:t>
            </a:r>
            <a:r>
              <a:rPr lang="uk-UA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обгрунтування</a:t>
            </a:r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виробу: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 під назвою: «</a:t>
            </a: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Шахи</a:t>
            </a: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Історія: «Серед більшості запропонованих виробів ми вирішили обрати саме цей, оскільки подібна робота ніколи не буде припадати пилом на поличці».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3173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Вимоги до конструкції виробу: 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</a:t>
            </a: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озмір дошки: 70 х 59 см., товщина фанери 6 мм.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естетичність виробу: дошка та </a:t>
            </a:r>
            <a:r>
              <a:rPr lang="uk-UA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шахматні</a:t>
            </a: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фігурки пофарбовані у яскраві кольори, які доповнюють одне одного; дошка та фігури вкриті безкольоровим лаком, який надає їм блиску та більш «дорогого» вигляду. 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функціональність: виріб є предметом гри, а тому завжди буде користуватися попитом;  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надійність конструкції: фігури є не зовсім надійними, оскільки приєднані до підставки клеєм. </a:t>
            </a:r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8890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Вимоги до матеріалу: відносно невелика товщина фанери (4-6 мм.), міцність.</a:t>
            </a:r>
          </a:p>
        </p:txBody>
      </p:sp>
    </p:spTree>
    <p:extLst>
      <p:ext uri="{BB962C8B-B14F-4D97-AF65-F5344CB8AC3E}">
        <p14:creationId xmlns:p14="http://schemas.microsoft.com/office/powerpoint/2010/main" val="9708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Конструкторський етап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2.1 Ескізний проект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admin\Desktop\Ескіз (розмітка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Розмытка фігу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9915"/>
            <a:ext cx="8229600" cy="67880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2.2 Розмітка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admin\Desktop\Розміч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2.3 Випилювання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admin\Desktop\Випилю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392"/>
            <a:ext cx="2880320" cy="51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Випилюванн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2948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2.4 Обточування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admin\Desktop\Обточування підстав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47610" cy="44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Обточування підстав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56" y="1484784"/>
            <a:ext cx="3347610" cy="44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3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27" y="116632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2.5 З'єднання деталей 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admin\Desktop\Склею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99" y="1316764"/>
            <a:ext cx="3959678" cy="52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84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188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Тема Office</vt:lpstr>
      <vt:lpstr>Результат проходження навчально-виробничої практики в майстерні студентами Красноградського коледжу КЗ «ХГПА» ХОР  Проект: «Шахи» </vt:lpstr>
      <vt:lpstr>I. Організаційно-підготовчий етап</vt:lpstr>
      <vt:lpstr>Презентация PowerPoint</vt:lpstr>
      <vt:lpstr>Презентация PowerPoint</vt:lpstr>
      <vt:lpstr>ІІ Конструкторський етап</vt:lpstr>
      <vt:lpstr>Презентация PowerPoint</vt:lpstr>
      <vt:lpstr>2.3 Випилювання</vt:lpstr>
      <vt:lpstr>2.4 Обточування</vt:lpstr>
      <vt:lpstr>2.5 З'єднання деталей </vt:lpstr>
      <vt:lpstr>2.6 Оздоблення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 проходження навчально-виробничої практики в майстерні студентами Красноградського коледжу КЗ «ХГПА» ХОР  Проект: «Шахмати» </dc:title>
  <dc:creator>admin</dc:creator>
  <cp:lastModifiedBy>Sveta</cp:lastModifiedBy>
  <cp:revision>7</cp:revision>
  <dcterms:created xsi:type="dcterms:W3CDTF">2018-06-25T20:11:18Z</dcterms:created>
  <dcterms:modified xsi:type="dcterms:W3CDTF">2018-06-26T05:45:10Z</dcterms:modified>
</cp:coreProperties>
</file>